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333" r:id="rId20"/>
  </p:sldIdLst>
  <p:sldSz cx="9144000" cy="6858000" type="screen4x3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5702C-FCB0-4D6A-A49A-391463702132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E94CB-7BCC-4E2E-9DF4-CBA5A428F089}" type="slidenum">
              <a:rPr lang="es-PA" smtClean="0"/>
              <a:pPr/>
              <a:t>‹#›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i="1" dirty="0" smtClean="0"/>
              <a:t>BARRA Bar en construcción</a:t>
            </a:r>
            <a:endParaRPr lang="es-P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94CB-7BCC-4E2E-9DF4-CBA5A428F089}" type="slidenum">
              <a:rPr lang="es-PA" smtClean="0"/>
              <a:pPr/>
              <a:t>2</a:t>
            </a:fld>
            <a:endParaRPr lang="es-P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i="1" dirty="0" smtClean="0"/>
              <a:t>BARRA Bar realizada</a:t>
            </a:r>
            <a:endParaRPr lang="es-P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94CB-7BCC-4E2E-9DF4-CBA5A428F089}" type="slidenum">
              <a:rPr lang="es-PA" smtClean="0"/>
              <a:pPr/>
              <a:t>3</a:t>
            </a:fld>
            <a:endParaRPr lang="es-P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i="1" dirty="0" smtClean="0"/>
              <a:t>GREEN </a:t>
            </a:r>
            <a:r>
              <a:rPr lang="es-PA" i="1" dirty="0" err="1" smtClean="0"/>
              <a:t>all</a:t>
            </a:r>
            <a:r>
              <a:rPr lang="es-PA" i="1" baseline="0" dirty="0" smtClean="0"/>
              <a:t> time </a:t>
            </a:r>
            <a:endParaRPr lang="es-P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94CB-7BCC-4E2E-9DF4-CBA5A428F089}" type="slidenum">
              <a:rPr lang="es-PA" smtClean="0"/>
              <a:pPr/>
              <a:t>7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2A4C2A-ACE8-417B-8801-5D865442DD4F}" type="datetimeFigureOut">
              <a:rPr lang="es-PA" smtClean="0"/>
              <a:pPr/>
              <a:t>03/12/2015</a:t>
            </a:fld>
            <a:endParaRPr lang="es-P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D99BF6-F5A7-4F5A-A59D-C2C6D328D8BC}" type="slidenum">
              <a:rPr lang="es-PA" smtClean="0"/>
              <a:pPr/>
              <a:t>‹#›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s-PA" dirty="0" err="1" smtClean="0"/>
              <a:t>Photo</a:t>
            </a:r>
            <a:r>
              <a:rPr lang="es-PA" dirty="0" smtClean="0"/>
              <a:t> </a:t>
            </a:r>
            <a:r>
              <a:rPr lang="es-PA" dirty="0" err="1" smtClean="0"/>
              <a:t>Album</a:t>
            </a:r>
            <a:endParaRPr lang="es-P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992888" cy="3456384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La trasformación de un espacio.</a:t>
            </a:r>
          </a:p>
          <a:p>
            <a:r>
              <a:rPr lang="es-PA" dirty="0" smtClean="0"/>
              <a:t>Como una idea, a través del conocimiento estético y estructural, se puede transformar en realidad.</a:t>
            </a:r>
          </a:p>
          <a:p>
            <a:r>
              <a:rPr lang="es-PA" dirty="0" smtClean="0"/>
              <a:t>La importancia de los m</a:t>
            </a:r>
            <a:r>
              <a:rPr lang="es-PA" dirty="0"/>
              <a:t>í</a:t>
            </a:r>
            <a:r>
              <a:rPr lang="es-PA" dirty="0" smtClean="0"/>
              <a:t>nimos detalles funcionales, estructurales y estéticos en la creación de espacios comerciales de calidad.</a:t>
            </a:r>
          </a:p>
          <a:p>
            <a:endParaRPr lang="es-PA" dirty="0"/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858001" cy="197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CE1D9554-04E5-48F4-B597-87EB98DCA08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491" y="188640"/>
            <a:ext cx="8802997" cy="6468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6125234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674" y="332656"/>
            <a:ext cx="1772814" cy="5117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336D25CE-7AAE-436B-9947-346009C9F4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413266"/>
            <a:ext cx="50405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23EA4F44-27E8-4F46-8CF3-3C964ED4DA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269250"/>
            <a:ext cx="50405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127BB46F-EA77-4709-992A-D3296BF56EA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504" y="116632"/>
            <a:ext cx="8892480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03649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772814" cy="511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430CFAB8-69A4-416B-ABBC-02DB1F0BB7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341258"/>
            <a:ext cx="5184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3424B1D7-15DE-4FFE-979C-D1B1E4947A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197242"/>
            <a:ext cx="525658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A61EE488-5D3A-4BFD-84EF-4C176808D3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021288"/>
            <a:ext cx="532859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C2D69D79-1445-4B6C-B586-D3055682B4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381328"/>
            <a:ext cx="5184576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DBFC6B03-C946-410B-8AFE-7CEF78C147C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197242"/>
            <a:ext cx="5184576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41376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70485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i="1" dirty="0" smtClean="0">
                <a:solidFill>
                  <a:schemeClr val="bg1"/>
                </a:solidFill>
              </a:rPr>
              <a:t>Proyectos y realización de espacios de restaurantes , </a:t>
            </a:r>
          </a:p>
          <a:p>
            <a:pPr algn="ctr"/>
            <a:r>
              <a:rPr lang="es-PA" sz="2000" i="1">
                <a:solidFill>
                  <a:schemeClr val="bg1"/>
                </a:solidFill>
              </a:rPr>
              <a:t>e</a:t>
            </a:r>
            <a:r>
              <a:rPr lang="es-PA" sz="2000" i="1" smtClean="0">
                <a:solidFill>
                  <a:schemeClr val="bg1"/>
                </a:solidFill>
              </a:rPr>
              <a:t>spacios </a:t>
            </a:r>
            <a:r>
              <a:rPr lang="es-PA" sz="2000" i="1" dirty="0" smtClean="0">
                <a:solidFill>
                  <a:schemeClr val="bg1"/>
                </a:solidFill>
              </a:rPr>
              <a:t>de recreación y entretenimiento.</a:t>
            </a:r>
            <a:endParaRPr lang="es-PA" sz="20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8532"/>
            <a:ext cx="770485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i="1" dirty="0" smtClean="0">
                <a:solidFill>
                  <a:schemeClr val="bg1"/>
                </a:solidFill>
              </a:rPr>
              <a:t>Proyectos y realización de espacios comerciales </a:t>
            </a:r>
          </a:p>
          <a:p>
            <a:pPr algn="ctr"/>
            <a:r>
              <a:rPr lang="es-PA" i="1" dirty="0" smtClean="0">
                <a:solidFill>
                  <a:schemeClr val="bg1"/>
                </a:solidFill>
              </a:rPr>
              <a:t>y profesionales.</a:t>
            </a:r>
            <a:endParaRPr lang="es-PA" i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4365104"/>
            <a:ext cx="7560840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TextBox 8"/>
          <p:cNvSpPr txBox="1"/>
          <p:nvPr/>
        </p:nvSpPr>
        <p:spPr>
          <a:xfrm>
            <a:off x="2771800" y="44371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solidFill>
                  <a:schemeClr val="bg1"/>
                </a:solidFill>
              </a:rPr>
              <a:t>  </a:t>
            </a:r>
            <a:r>
              <a:rPr lang="es-PA" sz="2000" i="1" dirty="0" err="1" smtClean="0">
                <a:solidFill>
                  <a:schemeClr val="bg1"/>
                </a:solidFill>
              </a:rPr>
              <a:t>by</a:t>
            </a:r>
            <a:r>
              <a:rPr lang="es-PA" sz="2000" dirty="0" smtClean="0">
                <a:solidFill>
                  <a:schemeClr val="bg1"/>
                </a:solidFill>
              </a:rPr>
              <a:t> </a:t>
            </a:r>
            <a:r>
              <a:rPr lang="es-PA" sz="2400" dirty="0" err="1" smtClean="0">
                <a:solidFill>
                  <a:schemeClr val="bg1"/>
                </a:solidFill>
              </a:rPr>
              <a:t>COSE</a:t>
            </a:r>
            <a:r>
              <a:rPr lang="es-PA" sz="2000" i="1" dirty="0" err="1" smtClean="0">
                <a:solidFill>
                  <a:srgbClr val="FF0000"/>
                </a:solidFill>
              </a:rPr>
              <a:t>di</a:t>
            </a:r>
            <a:r>
              <a:rPr lang="es-PA" sz="2400" dirty="0" err="1" smtClean="0">
                <a:solidFill>
                  <a:schemeClr val="bg1"/>
                </a:solidFill>
              </a:rPr>
              <a:t>CLASSE</a:t>
            </a:r>
            <a:r>
              <a:rPr lang="es-PA" sz="2000" dirty="0" smtClean="0">
                <a:solidFill>
                  <a:schemeClr val="bg1"/>
                </a:solidFill>
              </a:rPr>
              <a:t>  s.a.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584" y="5013176"/>
            <a:ext cx="756084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TextBox 10"/>
          <p:cNvSpPr txBox="1"/>
          <p:nvPr/>
        </p:nvSpPr>
        <p:spPr>
          <a:xfrm>
            <a:off x="1043608" y="515719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s-PA" dirty="0" smtClean="0">
                <a:solidFill>
                  <a:schemeClr val="bg1"/>
                </a:solidFill>
              </a:rPr>
              <a:t>Calle 49 Oeste, Bella Vista, Cangrejo, Panamá City </a:t>
            </a:r>
          </a:p>
          <a:p>
            <a:r>
              <a:rPr lang="es-PA" dirty="0">
                <a:solidFill>
                  <a:schemeClr val="bg1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                              Tel: 223 06 16 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PA" sz="2000" b="1" dirty="0" smtClean="0">
                <a:solidFill>
                  <a:srgbClr val="E39B0B"/>
                </a:solidFill>
                <a:latin typeface="Arial" pitchFamily="34" charset="0"/>
                <a:cs typeface="Arial" pitchFamily="34" charset="0"/>
              </a:rPr>
              <a:t>  Pagina WEB : </a:t>
            </a:r>
            <a:r>
              <a:rPr lang="es-PA" sz="2000" b="1" dirty="0" smtClean="0">
                <a:solidFill>
                  <a:srgbClr val="E39B0B"/>
                </a:solidFill>
                <a:latin typeface="Arial" pitchFamily="34" charset="0"/>
                <a:cs typeface="Arial" pitchFamily="34" charset="0"/>
              </a:rPr>
              <a:t>www.arcadesign2.wix.com/arcadesign2</a:t>
            </a:r>
            <a:endParaRPr lang="es-PA" sz="2000" b="1" dirty="0">
              <a:solidFill>
                <a:srgbClr val="E39B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592" y="6093296"/>
            <a:ext cx="57606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410AA572-03EF-4281-B446-7B7658622BEF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4016" y="116632"/>
            <a:ext cx="8820472" cy="6615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008" y="6269250"/>
            <a:ext cx="903649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5650" y="260648"/>
            <a:ext cx="1772814" cy="51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2376264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4400" i="1" dirty="0" smtClean="0">
                <a:solidFill>
                  <a:schemeClr val="bg1"/>
                </a:solidFill>
              </a:rPr>
              <a:t>Antes…</a:t>
            </a:r>
            <a:endParaRPr lang="es-PA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C868C310-8798-4E41-9360-F6E0F14375CC luc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16" y="6237312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3682" y="44624"/>
            <a:ext cx="1772814" cy="51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3096344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4400" i="1" dirty="0" smtClean="0">
                <a:solidFill>
                  <a:schemeClr val="bg1"/>
                </a:solidFill>
              </a:rPr>
              <a:t>…después</a:t>
            </a:r>
            <a:endParaRPr lang="es-PA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2E8039B8-3FF5-4FDE-A8AF-9A8A19015AC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381328"/>
            <a:ext cx="50405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5315626E-0237-4CD2-BE77-3747EA97F10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16" y="6309320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772814" cy="511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D3FA17A2-4D27-49D8-BB84-C911FC48F8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439144" y="2439144"/>
            <a:ext cx="6858000" cy="1979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itchFamily="34" charset="0"/>
              </a:rPr>
              <a:t>    La </a:t>
            </a: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</a:rPr>
              <a:t>trasformación</a:t>
            </a:r>
          </a:p>
          <a:p>
            <a:endParaRPr lang="es-P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25144" y="2439143"/>
            <a:ext cx="6858001" cy="197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269250"/>
            <a:ext cx="50405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3BE47E31-B030-4F8C-A292-BCFBF71E47A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116632"/>
            <a:ext cx="8820472" cy="66153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4016" y="6341258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5" name="Picture 4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772814" cy="511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11287"/>
            <a:ext cx="2376264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4400" i="1" dirty="0" smtClean="0">
                <a:solidFill>
                  <a:schemeClr val="bg1"/>
                </a:solidFill>
              </a:rPr>
              <a:t>Antes…</a:t>
            </a:r>
            <a:endParaRPr lang="es-PA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3BE914BC-41BE-42C1-968A-987D9EC45AF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504" y="116632"/>
            <a:ext cx="8892480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16" y="6093296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666" y="260648"/>
            <a:ext cx="1772814" cy="51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99319"/>
            <a:ext cx="3096344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4400" i="1" dirty="0" smtClean="0">
                <a:solidFill>
                  <a:schemeClr val="bg1"/>
                </a:solidFill>
              </a:rPr>
              <a:t>…después</a:t>
            </a:r>
            <a:endParaRPr lang="es-PA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_730_282EF43A-E58E-44BA-B863-E83D22EC2C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504" y="188641"/>
            <a:ext cx="8956525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16" y="6093296"/>
            <a:ext cx="8892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                                    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Design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 e realización : Arq.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Leonidas</a:t>
            </a:r>
            <a:r>
              <a:rPr lang="es-P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A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Georgiadis</a:t>
            </a:r>
            <a:endParaRPr lang="es-PA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674" y="332656"/>
            <a:ext cx="1772814" cy="5117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2846</TotalTime>
  <Words>298</Words>
  <Application>Microsoft Office PowerPoint</Application>
  <PresentationFormat>On-screen Show (4:3)</PresentationFormat>
  <Paragraphs>48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Photo Album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Pc</dc:creator>
  <cp:lastModifiedBy>Pc</cp:lastModifiedBy>
  <cp:revision>171</cp:revision>
  <dcterms:created xsi:type="dcterms:W3CDTF">2014-09-05T21:50:36Z</dcterms:created>
  <dcterms:modified xsi:type="dcterms:W3CDTF">2015-03-13T02:01:31Z</dcterms:modified>
</cp:coreProperties>
</file>